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8" r:id="rId7"/>
    <p:sldId id="269" r:id="rId8"/>
    <p:sldId id="276" r:id="rId9"/>
    <p:sldId id="262" r:id="rId10"/>
    <p:sldId id="274" r:id="rId11"/>
    <p:sldId id="275" r:id="rId12"/>
    <p:sldId id="263" r:id="rId13"/>
    <p:sldId id="273" r:id="rId14"/>
    <p:sldId id="264" r:id="rId15"/>
    <p:sldId id="267" r:id="rId16"/>
    <p:sldId id="265" r:id="rId17"/>
    <p:sldId id="266" r:id="rId18"/>
    <p:sldId id="271" r:id="rId19"/>
    <p:sldId id="270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05/07/2020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li.angular.io/" TargetMode="External"/><Relationship Id="rId2" Type="http://schemas.openxmlformats.org/officeDocument/2006/relationships/hyperlink" Target="https://nodejs.org/it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1349" y="2780928"/>
            <a:ext cx="7772400" cy="1470025"/>
          </a:xfrm>
        </p:spPr>
        <p:txBody>
          <a:bodyPr/>
          <a:lstStyle/>
          <a:p>
            <a:r>
              <a:rPr lang="it-IT" dirty="0" smtClean="0"/>
              <a:t>Introduzione ad </a:t>
            </a:r>
            <a:r>
              <a:rPr lang="it-IT" dirty="0" err="1" smtClean="0"/>
              <a:t>Angular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67149" y="4581128"/>
            <a:ext cx="6400800" cy="1440160"/>
          </a:xfrm>
        </p:spPr>
        <p:txBody>
          <a:bodyPr/>
          <a:lstStyle/>
          <a:p>
            <a:r>
              <a:rPr lang="it-IT" dirty="0" smtClean="0"/>
              <a:t>Stefano Marchisio</a:t>
            </a:r>
          </a:p>
          <a:p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908719"/>
            <a:ext cx="7621064" cy="200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40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755576" y="1340768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L’interfaccia di un applicazione </a:t>
            </a:r>
            <a:r>
              <a:rPr lang="it-IT" sz="2400" dirty="0" err="1" smtClean="0"/>
              <a:t>Angular</a:t>
            </a:r>
            <a:r>
              <a:rPr lang="it-IT" sz="2400" dirty="0" smtClean="0"/>
              <a:t> è composta </a:t>
            </a:r>
          </a:p>
          <a:p>
            <a:pPr algn="ctr"/>
            <a:r>
              <a:rPr lang="it-IT" sz="2400" dirty="0" smtClean="0"/>
              <a:t>da componenti e direttive</a:t>
            </a:r>
            <a:endParaRPr lang="it-IT" sz="24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43508" y="2420888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1) I componenti hanno un </a:t>
            </a:r>
            <a:r>
              <a:rPr lang="it-IT" dirty="0" err="1" smtClean="0"/>
              <a:t>template</a:t>
            </a:r>
            <a:r>
              <a:rPr lang="it-IT" dirty="0" smtClean="0"/>
              <a:t> HTML 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35653" y="2852936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 </a:t>
            </a:r>
            <a:r>
              <a:rPr lang="it-IT" dirty="0" smtClean="0"/>
              <a:t>2) Le direttive non hanno un </a:t>
            </a:r>
            <a:r>
              <a:rPr lang="it-IT" dirty="0" err="1" smtClean="0"/>
              <a:t>template</a:t>
            </a:r>
            <a:r>
              <a:rPr lang="it-IT" dirty="0" smtClean="0"/>
              <a:t> HTML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395536" y="3717032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/>
              <a:t>Una direttiva aggiunge un comportamento ad un elemento del  </a:t>
            </a:r>
            <a:r>
              <a:rPr lang="it-IT" dirty="0" smtClean="0"/>
              <a:t>DOM (può essere associata ad un componente o ad un </a:t>
            </a:r>
            <a:r>
              <a:rPr lang="it-IT" dirty="0" err="1" smtClean="0"/>
              <a:t>tag</a:t>
            </a:r>
            <a:r>
              <a:rPr lang="it-IT" dirty="0" smtClean="0"/>
              <a:t> HTML)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677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694" y="2708920"/>
            <a:ext cx="6134100" cy="2000250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283073" y="1412776"/>
            <a:ext cx="85689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dirty="0" smtClean="0"/>
              <a:t>Un componente viene dichiarato attraverso il decoratore @Component()</a:t>
            </a:r>
          </a:p>
          <a:p>
            <a:pPr algn="ctr"/>
            <a:r>
              <a:rPr lang="it-IT" sz="2200" dirty="0" smtClean="0"/>
              <a:t>All’interno sono presenti metadati: </a:t>
            </a:r>
            <a:r>
              <a:rPr lang="it-IT" sz="2200" dirty="0" err="1" smtClean="0"/>
              <a:t>selector</a:t>
            </a:r>
            <a:r>
              <a:rPr lang="it-IT" sz="2200" dirty="0" smtClean="0"/>
              <a:t>, </a:t>
            </a:r>
            <a:r>
              <a:rPr lang="it-IT" sz="2200" dirty="0" err="1" smtClean="0"/>
              <a:t>templateUrl</a:t>
            </a:r>
            <a:r>
              <a:rPr lang="it-IT" sz="2200" dirty="0" smtClean="0"/>
              <a:t>, </a:t>
            </a:r>
            <a:r>
              <a:rPr lang="it-IT" sz="2200" dirty="0" err="1" smtClean="0"/>
              <a:t>styleUrl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97098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513309" y="54868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 componenti rappresentano l'unità base con cui è costruita l'interfaccia utente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09585" y="1052736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Possono </a:t>
            </a:r>
            <a:r>
              <a:rPr lang="it-IT" dirty="0"/>
              <a:t>essere annidati in modo da formare una struttura ad albero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39552" y="1556792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Un </a:t>
            </a:r>
            <a:r>
              <a:rPr lang="it-IT" dirty="0"/>
              <a:t>componente può comunicare con il componente che lo contiene attraverso parametri di Input (attributi) e di Output (eventi)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16" y="2420888"/>
            <a:ext cx="7267575" cy="75247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665" y="3356992"/>
            <a:ext cx="4638675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98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539552" y="148478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Esistono 2 tipi di direttive </a:t>
            </a:r>
            <a:r>
              <a:rPr lang="it-IT" dirty="0" err="1" smtClean="0"/>
              <a:t>built</a:t>
            </a:r>
            <a:r>
              <a:rPr lang="it-IT" dirty="0" smtClean="0"/>
              <a:t>-in: Direttive </a:t>
            </a:r>
            <a:r>
              <a:rPr lang="it-IT" dirty="0"/>
              <a:t>Attributo (</a:t>
            </a:r>
            <a:r>
              <a:rPr lang="it-IT" dirty="0" err="1"/>
              <a:t>ngClass</a:t>
            </a:r>
            <a:r>
              <a:rPr lang="it-IT" dirty="0"/>
              <a:t>, </a:t>
            </a:r>
            <a:r>
              <a:rPr lang="it-IT" dirty="0" err="1"/>
              <a:t>ngStyle</a:t>
            </a:r>
            <a:r>
              <a:rPr lang="it-IT" dirty="0" smtClean="0"/>
              <a:t>) </a:t>
            </a:r>
          </a:p>
          <a:p>
            <a:pPr algn="ctr"/>
            <a:r>
              <a:rPr lang="it-IT" dirty="0" smtClean="0"/>
              <a:t>e Direttive </a:t>
            </a:r>
            <a:r>
              <a:rPr lang="it-IT" dirty="0"/>
              <a:t>Strutturali (</a:t>
            </a:r>
            <a:r>
              <a:rPr lang="it-IT" dirty="0" err="1"/>
              <a:t>ngIf</a:t>
            </a:r>
            <a:r>
              <a:rPr lang="it-IT" dirty="0"/>
              <a:t>, </a:t>
            </a:r>
            <a:r>
              <a:rPr lang="it-IT" dirty="0" err="1"/>
              <a:t>ngFor</a:t>
            </a:r>
            <a:r>
              <a:rPr lang="it-IT" dirty="0"/>
              <a:t>, </a:t>
            </a:r>
            <a:r>
              <a:rPr lang="it-IT" dirty="0" err="1"/>
              <a:t>ngSwitch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39552" y="476672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In </a:t>
            </a:r>
            <a:r>
              <a:rPr lang="it-IT" dirty="0" err="1" smtClean="0"/>
              <a:t>Angular</a:t>
            </a:r>
            <a:r>
              <a:rPr lang="it-IT" dirty="0" smtClean="0"/>
              <a:t> oltre alla possibilità di creare delle direttive custom, </a:t>
            </a:r>
          </a:p>
          <a:p>
            <a:pPr algn="ctr"/>
            <a:r>
              <a:rPr lang="it-IT" dirty="0" smtClean="0"/>
              <a:t>troviamo anche delle </a:t>
            </a:r>
            <a:r>
              <a:rPr lang="it-IT" dirty="0"/>
              <a:t>direttive </a:t>
            </a:r>
            <a:r>
              <a:rPr lang="it-IT" dirty="0" err="1"/>
              <a:t>built</a:t>
            </a:r>
            <a:r>
              <a:rPr lang="it-IT" dirty="0"/>
              <a:t>-in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130" y="2420888"/>
            <a:ext cx="5715000" cy="523875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130" y="3212976"/>
            <a:ext cx="5715000" cy="552450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130" y="4005064"/>
            <a:ext cx="5715000" cy="581025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130" y="4797152"/>
            <a:ext cx="5715000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18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607109" y="938337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err="1" smtClean="0"/>
              <a:t>Angular</a:t>
            </a:r>
            <a:r>
              <a:rPr lang="it-IT" sz="2400" dirty="0" smtClean="0"/>
              <a:t> è un </a:t>
            </a:r>
            <a:r>
              <a:rPr lang="it-IT" sz="2400" dirty="0" err="1" smtClean="0"/>
              <a:t>framework</a:t>
            </a:r>
            <a:r>
              <a:rPr lang="it-IT" sz="2400" dirty="0" smtClean="0"/>
              <a:t> per questo motivo fornisce molti building-</a:t>
            </a:r>
            <a:r>
              <a:rPr lang="it-IT" sz="2400" dirty="0" err="1" smtClean="0"/>
              <a:t>block</a:t>
            </a:r>
            <a:r>
              <a:rPr lang="it-IT" sz="2400" dirty="0" smtClean="0"/>
              <a:t> con cui sviluppare un’applicazione </a:t>
            </a:r>
            <a:endParaRPr lang="it-IT" sz="24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988840"/>
            <a:ext cx="7620000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17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247069" y="1556792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dirty="0"/>
              <a:t>Essendo questa </a:t>
            </a:r>
            <a:r>
              <a:rPr lang="it-IT" sz="3600" dirty="0" smtClean="0"/>
              <a:t>sessione </a:t>
            </a:r>
            <a:r>
              <a:rPr lang="it-IT" sz="3600" dirty="0"/>
              <a:t>un'introduzione vedremo solo i 4 tipi di </a:t>
            </a:r>
            <a:r>
              <a:rPr lang="it-IT" sz="3600" dirty="0" err="1"/>
              <a:t>binding</a:t>
            </a:r>
            <a:r>
              <a:rPr lang="it-IT" sz="3600" dirty="0"/>
              <a:t> e le proprietà di Input ed Output. 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47069" y="4365104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Nelle slide successive vedremo la sintassi per poi passare alle demo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72330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85800" y="101034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In </a:t>
            </a:r>
            <a:r>
              <a:rPr lang="it-IT" sz="2400" dirty="0" err="1" smtClean="0"/>
              <a:t>Angular</a:t>
            </a:r>
            <a:r>
              <a:rPr lang="it-IT" sz="2400" dirty="0" smtClean="0"/>
              <a:t> esistono 4 tipi di </a:t>
            </a:r>
            <a:r>
              <a:rPr lang="it-IT" sz="2400" dirty="0" err="1" smtClean="0"/>
              <a:t>binding</a:t>
            </a:r>
            <a:r>
              <a:rPr lang="it-IT" sz="2400" dirty="0" smtClean="0"/>
              <a:t>: 3 </a:t>
            </a:r>
            <a:r>
              <a:rPr lang="it-IT" sz="2400" dirty="0" err="1" smtClean="0"/>
              <a:t>one</a:t>
            </a:r>
            <a:r>
              <a:rPr lang="it-IT" sz="2400" dirty="0" smtClean="0"/>
              <a:t>-way  e 1 </a:t>
            </a:r>
            <a:r>
              <a:rPr lang="it-IT" sz="2400" dirty="0" err="1" smtClean="0"/>
              <a:t>two</a:t>
            </a:r>
            <a:r>
              <a:rPr lang="it-IT" sz="2400" dirty="0" smtClean="0"/>
              <a:t>-way </a:t>
            </a:r>
            <a:endParaRPr lang="it-IT" sz="24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47812"/>
            <a:ext cx="777240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73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280120" y="332656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/>
              <a:t>Un componente può comunicare con il componente che lo contiene attraverso parametri di Input (attributi) e di Output (eventi)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80120" y="5445224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All’interno del componente «</a:t>
            </a:r>
            <a:r>
              <a:rPr lang="it-IT" dirty="0" err="1" smtClean="0"/>
              <a:t>child</a:t>
            </a:r>
            <a:r>
              <a:rPr lang="it-IT" dirty="0" smtClean="0"/>
              <a:t>» i decoratori di @Input() / @Output() servono per dichiarare parametri di Input (attributi) ed Output (eventi)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760" y="1124744"/>
            <a:ext cx="7267575" cy="752475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760" y="3279567"/>
            <a:ext cx="6134100" cy="202882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313" y="1997828"/>
            <a:ext cx="4761905" cy="12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37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542" y="1916832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0" dirty="0" smtClean="0"/>
              <a:t>DEMO</a:t>
            </a:r>
            <a:endParaRPr lang="it-IT" sz="8000" dirty="0"/>
          </a:p>
        </p:txBody>
      </p:sp>
    </p:spTree>
    <p:extLst>
      <p:ext uri="{BB962C8B-B14F-4D97-AF65-F5344CB8AC3E}">
        <p14:creationId xmlns:p14="http://schemas.microsoft.com/office/powerpoint/2010/main" val="377543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1542" y="1916832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0" dirty="0" smtClean="0"/>
              <a:t>?</a:t>
            </a:r>
            <a:endParaRPr lang="it-IT" sz="80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269286" y="5175976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#</a:t>
            </a:r>
            <a:r>
              <a:rPr lang="it-IT" dirty="0" err="1" smtClean="0"/>
              <a:t>angular</a:t>
            </a:r>
            <a:r>
              <a:rPr lang="it-IT" dirty="0" smtClean="0"/>
              <a:t> #</a:t>
            </a:r>
            <a:r>
              <a:rPr lang="it-IT" dirty="0" err="1" smtClean="0"/>
              <a:t>typescript</a:t>
            </a:r>
            <a:r>
              <a:rPr lang="it-IT" dirty="0" smtClean="0"/>
              <a:t> #</a:t>
            </a:r>
            <a:r>
              <a:rPr lang="it-IT" dirty="0" err="1" smtClean="0"/>
              <a:t>javascript</a:t>
            </a:r>
            <a:r>
              <a:rPr lang="it-IT" dirty="0" smtClean="0"/>
              <a:t> #</a:t>
            </a:r>
            <a:r>
              <a:rPr lang="it-IT" dirty="0" err="1" smtClean="0"/>
              <a:t>ivy</a:t>
            </a:r>
            <a:r>
              <a:rPr lang="it-IT" dirty="0" smtClean="0"/>
              <a:t> #</a:t>
            </a:r>
            <a:r>
              <a:rPr lang="it-IT" dirty="0" err="1" smtClean="0"/>
              <a:t>rxjs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698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1349" y="1412776"/>
            <a:ext cx="7772400" cy="1470025"/>
          </a:xfrm>
        </p:spPr>
        <p:txBody>
          <a:bodyPr>
            <a:normAutofit/>
          </a:bodyPr>
          <a:lstStyle/>
          <a:p>
            <a:r>
              <a:rPr lang="it-IT" sz="3200" dirty="0" err="1"/>
              <a:t>Angular</a:t>
            </a:r>
            <a:r>
              <a:rPr lang="it-IT" sz="3200" dirty="0"/>
              <a:t> è un </a:t>
            </a:r>
            <a:r>
              <a:rPr lang="it-IT" sz="3200" u="sng" dirty="0" err="1"/>
              <a:t>framework</a:t>
            </a:r>
            <a:r>
              <a:rPr lang="it-IT" sz="3200" dirty="0"/>
              <a:t> per lo sviluppo di </a:t>
            </a:r>
            <a:r>
              <a:rPr lang="it-IT" sz="3200" u="sng" dirty="0"/>
              <a:t>SPA</a:t>
            </a:r>
            <a:r>
              <a:rPr lang="it-IT" sz="3200" dirty="0"/>
              <a:t> a </a:t>
            </a:r>
            <a:r>
              <a:rPr lang="it-IT" sz="3200" u="sng" dirty="0" smtClean="0"/>
              <a:t>componenti </a:t>
            </a:r>
            <a:endParaRPr lang="it-IT" sz="3200" u="sng" dirty="0"/>
          </a:p>
        </p:txBody>
      </p:sp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1831245" y="3501008"/>
            <a:ext cx="54726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dirty="0" smtClean="0"/>
              <a:t>utilizza HTML, CSS, e </a:t>
            </a:r>
            <a:r>
              <a:rPr lang="it-IT" sz="3200" dirty="0" err="1" smtClean="0"/>
              <a:t>TypeScript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85540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1336223" y="548680"/>
            <a:ext cx="64087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TypeScript</a:t>
            </a:r>
            <a:r>
              <a:rPr lang="en-US" sz="3200" dirty="0"/>
              <a:t> </a:t>
            </a:r>
            <a:r>
              <a:rPr lang="en-US" sz="3200" dirty="0" smtClean="0"/>
              <a:t>è un </a:t>
            </a:r>
            <a:r>
              <a:rPr lang="en-US" sz="3200" dirty="0"/>
              <a:t>superset </a:t>
            </a:r>
            <a:r>
              <a:rPr lang="en-US" sz="3200" dirty="0" smtClean="0"/>
              <a:t>di JavaScript</a:t>
            </a:r>
            <a:endParaRPr lang="it-IT" sz="32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264215" y="1162005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In </a:t>
            </a:r>
            <a:r>
              <a:rPr lang="it-IT" dirty="0" err="1" smtClean="0"/>
              <a:t>Angular</a:t>
            </a:r>
            <a:r>
              <a:rPr lang="it-IT" dirty="0" smtClean="0"/>
              <a:t> oltre ad un compilatore </a:t>
            </a:r>
            <a:r>
              <a:rPr lang="it-IT" dirty="0" err="1" smtClean="0"/>
              <a:t>TypeScript</a:t>
            </a:r>
            <a:r>
              <a:rPr lang="it-IT" dirty="0" smtClean="0"/>
              <a:t> è presente anche un compilatore </a:t>
            </a:r>
            <a:r>
              <a:rPr lang="it-IT" dirty="0" err="1" smtClean="0"/>
              <a:t>Angular</a:t>
            </a:r>
            <a:r>
              <a:rPr lang="it-IT" dirty="0" smtClean="0"/>
              <a:t> che compila i </a:t>
            </a:r>
            <a:r>
              <a:rPr lang="it-IT" dirty="0" err="1" smtClean="0"/>
              <a:t>template</a:t>
            </a:r>
            <a:r>
              <a:rPr lang="it-IT" dirty="0" smtClean="0"/>
              <a:t> HTML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10" y="1988840"/>
            <a:ext cx="4238625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73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" y="2433637"/>
            <a:ext cx="8210550" cy="199072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416964" y="1124744"/>
            <a:ext cx="8496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Angular ha </a:t>
            </a:r>
            <a:r>
              <a:rPr lang="en-US" sz="2400" dirty="0" err="1" smtClean="0"/>
              <a:t>cambiato</a:t>
            </a:r>
            <a:r>
              <a:rPr lang="en-US" sz="2400" dirty="0" smtClean="0"/>
              <a:t> </a:t>
            </a:r>
            <a:r>
              <a:rPr lang="en-US" sz="2400" dirty="0" err="1" smtClean="0"/>
              <a:t>il</a:t>
            </a:r>
            <a:r>
              <a:rPr lang="en-US" sz="2400" dirty="0" smtClean="0"/>
              <a:t> </a:t>
            </a:r>
            <a:r>
              <a:rPr lang="en-US" sz="2400" dirty="0" err="1" smtClean="0"/>
              <a:t>modo</a:t>
            </a:r>
            <a:r>
              <a:rPr lang="en-US" sz="2400" dirty="0" smtClean="0"/>
              <a:t> di </a:t>
            </a:r>
            <a:r>
              <a:rPr lang="en-US" sz="2400" dirty="0" err="1" smtClean="0"/>
              <a:t>sviluppare</a:t>
            </a:r>
            <a:r>
              <a:rPr lang="en-US" sz="2400" dirty="0" smtClean="0"/>
              <a:t> le </a:t>
            </a:r>
            <a:r>
              <a:rPr lang="en-US" sz="2400" dirty="0" err="1" smtClean="0"/>
              <a:t>nostre</a:t>
            </a:r>
            <a:r>
              <a:rPr lang="en-US" sz="2400" dirty="0" smtClean="0"/>
              <a:t> </a:t>
            </a:r>
            <a:r>
              <a:rPr lang="en-US" sz="2400" dirty="0" err="1" smtClean="0"/>
              <a:t>applicazioni</a:t>
            </a:r>
            <a:endParaRPr lang="it-IT" sz="24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971600" y="1700808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prima avevamo </a:t>
            </a:r>
            <a:r>
              <a:rPr lang="it-IT" u="sng" dirty="0" smtClean="0"/>
              <a:t>diverse pagine</a:t>
            </a:r>
            <a:r>
              <a:rPr lang="it-IT" dirty="0" smtClean="0"/>
              <a:t> ora abbiamo un’ </a:t>
            </a:r>
            <a:r>
              <a:rPr lang="it-IT" u="sng" dirty="0" smtClean="0"/>
              <a:t>unica pagina</a:t>
            </a:r>
            <a:r>
              <a:rPr lang="it-IT" dirty="0" smtClean="0"/>
              <a:t> / SPA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333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900" y="1676400"/>
            <a:ext cx="4648200" cy="350520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579217" y="776829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Angular </a:t>
            </a:r>
            <a:r>
              <a:rPr lang="en-US" sz="2400" dirty="0" smtClean="0"/>
              <a:t>è </a:t>
            </a:r>
            <a:r>
              <a:rPr lang="en-US" sz="2400" dirty="0" err="1" smtClean="0"/>
              <a:t>orientato</a:t>
            </a:r>
            <a:r>
              <a:rPr lang="en-US" sz="2400" dirty="0" smtClean="0"/>
              <a:t> </a:t>
            </a:r>
            <a:r>
              <a:rPr lang="en-US" sz="2400" dirty="0" err="1" smtClean="0"/>
              <a:t>allo</a:t>
            </a:r>
            <a:r>
              <a:rPr lang="en-US" sz="2400" dirty="0" smtClean="0"/>
              <a:t> </a:t>
            </a:r>
            <a:r>
              <a:rPr lang="en-US" sz="2400" dirty="0" err="1" smtClean="0"/>
              <a:t>sviluppo</a:t>
            </a:r>
            <a:r>
              <a:rPr lang="en-US" sz="2400" dirty="0" smtClean="0"/>
              <a:t> del front-end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322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247068" y="54868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 smtClean="0"/>
              <a:t>Cosa ci serve per creare il nostro primo progetto?</a:t>
            </a:r>
            <a:endParaRPr lang="it-IT" sz="24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11" y="1375255"/>
            <a:ext cx="7915275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27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247069" y="1196752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/>
              <a:t>Anche </a:t>
            </a:r>
            <a:r>
              <a:rPr lang="it-IT" sz="2400" dirty="0" smtClean="0"/>
              <a:t>non usiamo node.js per scrivere codice, </a:t>
            </a:r>
            <a:r>
              <a:rPr lang="it-IT" sz="2400" dirty="0" err="1"/>
              <a:t>Angular</a:t>
            </a:r>
            <a:r>
              <a:rPr lang="it-IT" sz="2400" dirty="0"/>
              <a:t> usa node.js per scaricare i </a:t>
            </a:r>
            <a:r>
              <a:rPr lang="it-IT" sz="2400" dirty="0" smtClean="0"/>
              <a:t>package (</a:t>
            </a:r>
            <a:r>
              <a:rPr lang="it-IT" sz="2400" dirty="0" err="1" smtClean="0"/>
              <a:t>npm</a:t>
            </a:r>
            <a:r>
              <a:rPr lang="it-IT" sz="2400" dirty="0" smtClean="0"/>
              <a:t>) </a:t>
            </a:r>
            <a:r>
              <a:rPr lang="it-IT" sz="2400" dirty="0"/>
              <a:t>e fare altre </a:t>
            </a:r>
            <a:r>
              <a:rPr lang="it-IT" sz="2400" dirty="0" smtClean="0"/>
              <a:t>cose (</a:t>
            </a:r>
            <a:r>
              <a:rPr lang="it-IT" sz="2400" dirty="0" err="1" smtClean="0"/>
              <a:t>angular</a:t>
            </a:r>
            <a:r>
              <a:rPr lang="it-IT" sz="2400" dirty="0" smtClean="0"/>
              <a:t>-cli). Per questo motivo deve essere installato sulla macchina.</a:t>
            </a:r>
            <a:endParaRPr lang="it-IT" sz="24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268772" y="2564904"/>
            <a:ext cx="221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hlinkClick r:id="rId2"/>
              </a:rPr>
              <a:t>https://nodejs.org/it/</a:t>
            </a: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247068" y="3244334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 err="1" smtClean="0"/>
              <a:t>angular</a:t>
            </a:r>
            <a:r>
              <a:rPr lang="it-IT" sz="2400" dirty="0" smtClean="0"/>
              <a:t>-cli è un </a:t>
            </a:r>
            <a:r>
              <a:rPr lang="it-IT" sz="2400" dirty="0" err="1" smtClean="0"/>
              <a:t>tools</a:t>
            </a:r>
            <a:r>
              <a:rPr lang="it-IT" sz="2400" dirty="0" smtClean="0"/>
              <a:t> da riga di comando per creare progetti, componenti, direttive, servizi, etc.</a:t>
            </a:r>
            <a:endParaRPr lang="it-IT" sz="2400" dirty="0"/>
          </a:p>
        </p:txBody>
      </p:sp>
      <p:sp>
        <p:nvSpPr>
          <p:cNvPr id="10" name="Rettangolo 9"/>
          <p:cNvSpPr/>
          <p:nvPr/>
        </p:nvSpPr>
        <p:spPr>
          <a:xfrm>
            <a:off x="3323393" y="4149080"/>
            <a:ext cx="21705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hlinkClick r:id="rId3"/>
              </a:rPr>
              <a:t>https://cli.angular.io/</a:t>
            </a:r>
            <a:endParaRPr lang="it-IT" dirty="0"/>
          </a:p>
        </p:txBody>
      </p:sp>
      <p:sp>
        <p:nvSpPr>
          <p:cNvPr id="11" name="Rettangolo 10"/>
          <p:cNvSpPr/>
          <p:nvPr/>
        </p:nvSpPr>
        <p:spPr>
          <a:xfrm>
            <a:off x="3055531" y="4725144"/>
            <a:ext cx="27062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/>
              <a:t>npm</a:t>
            </a:r>
            <a:r>
              <a:rPr lang="it-IT" dirty="0"/>
              <a:t> </a:t>
            </a:r>
            <a:r>
              <a:rPr lang="it-IT" dirty="0" err="1"/>
              <a:t>install</a:t>
            </a:r>
            <a:r>
              <a:rPr lang="it-IT" dirty="0"/>
              <a:t> -g @</a:t>
            </a:r>
            <a:r>
              <a:rPr lang="it-IT" dirty="0" err="1"/>
              <a:t>angular</a:t>
            </a:r>
            <a:r>
              <a:rPr lang="it-IT" dirty="0"/>
              <a:t>/cli</a:t>
            </a:r>
          </a:p>
        </p:txBody>
      </p:sp>
    </p:spTree>
    <p:extLst>
      <p:ext uri="{BB962C8B-B14F-4D97-AF65-F5344CB8AC3E}">
        <p14:creationId xmlns:p14="http://schemas.microsoft.com/office/powerpoint/2010/main" val="213666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247068" y="170080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 smtClean="0"/>
              <a:t>Per creare un progetto </a:t>
            </a:r>
            <a:r>
              <a:rPr lang="it-IT" sz="2400" dirty="0" err="1" smtClean="0"/>
              <a:t>Angular</a:t>
            </a:r>
            <a:r>
              <a:rPr lang="it-IT" sz="2400" dirty="0" smtClean="0"/>
              <a:t> dobbiamo digitare il seguente comando, verrà creata una cartella e tutti i file necessari. Verranno inoltre installati i package NPM necessari</a:t>
            </a:r>
            <a:endParaRPr lang="it-IT" sz="2400" dirty="0"/>
          </a:p>
        </p:txBody>
      </p:sp>
      <p:sp>
        <p:nvSpPr>
          <p:cNvPr id="2" name="Rettangolo 1"/>
          <p:cNvSpPr/>
          <p:nvPr/>
        </p:nvSpPr>
        <p:spPr>
          <a:xfrm>
            <a:off x="2907222" y="3429000"/>
            <a:ext cx="33206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/>
              <a:t>ng</a:t>
            </a:r>
            <a:r>
              <a:rPr lang="it-IT" dirty="0"/>
              <a:t> new </a:t>
            </a:r>
            <a:r>
              <a:rPr lang="it-IT" dirty="0" smtClean="0"/>
              <a:t>&lt;</a:t>
            </a:r>
            <a:r>
              <a:rPr lang="it-IT" dirty="0" err="1" smtClean="0"/>
              <a:t>project-name</a:t>
            </a:r>
            <a:r>
              <a:rPr lang="it-IT" dirty="0"/>
              <a:t>&gt; [</a:t>
            </a:r>
            <a:r>
              <a:rPr lang="it-IT" dirty="0" err="1"/>
              <a:t>options</a:t>
            </a:r>
            <a:r>
              <a:rPr lang="it-IT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95768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-4451" y="6381328"/>
            <a:ext cx="9144000" cy="4766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187624" y="548680"/>
            <a:ext cx="65527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Questo è il contenuto dell’unica pagina che viene caricata, non esiste HTML, esistono solo script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557" y="1844824"/>
            <a:ext cx="7400925" cy="3352800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899592" y="5366333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Esiste solo un </a:t>
            </a:r>
            <a:r>
              <a:rPr lang="it-IT" dirty="0" err="1" smtClean="0"/>
              <a:t>Root</a:t>
            </a:r>
            <a:r>
              <a:rPr lang="it-IT" dirty="0" smtClean="0"/>
              <a:t> Component, </a:t>
            </a:r>
            <a:r>
              <a:rPr lang="it-IT" dirty="0"/>
              <a:t>all’interno </a:t>
            </a:r>
            <a:r>
              <a:rPr lang="it-IT" dirty="0" smtClean="0"/>
              <a:t>del </a:t>
            </a:r>
            <a:r>
              <a:rPr lang="it-IT" dirty="0" err="1" smtClean="0"/>
              <a:t>Root</a:t>
            </a:r>
            <a:r>
              <a:rPr lang="it-IT" dirty="0" smtClean="0"/>
              <a:t> Component sono dichiarati poi altri componenti in modo da formare un Component </a:t>
            </a:r>
            <a:r>
              <a:rPr lang="it-IT" dirty="0" err="1" smtClean="0"/>
              <a:t>Tree</a:t>
            </a:r>
            <a:r>
              <a:rPr lang="it-IT" dirty="0" smtClean="0"/>
              <a:t>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658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508</Words>
  <Application>Microsoft Office PowerPoint</Application>
  <PresentationFormat>Presentazione su schermo (4:3)</PresentationFormat>
  <Paragraphs>42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Introduzione ad Angular</vt:lpstr>
      <vt:lpstr>Angular è un framework per lo sviluppo di SPA a componenti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 marchisio</dc:creator>
  <cp:lastModifiedBy>stefano marchisio</cp:lastModifiedBy>
  <cp:revision>39</cp:revision>
  <dcterms:created xsi:type="dcterms:W3CDTF">2019-07-09T06:27:45Z</dcterms:created>
  <dcterms:modified xsi:type="dcterms:W3CDTF">2020-07-05T08:02:21Z</dcterms:modified>
</cp:coreProperties>
</file>